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59" r:id="rId4"/>
    <p:sldId id="258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8"/>
    <p:restoredTop sz="94637"/>
  </p:normalViewPr>
  <p:slideViewPr>
    <p:cSldViewPr snapToGrid="0" snapToObjects="1">
      <p:cViewPr varScale="1">
        <p:scale>
          <a:sx n="126" d="100"/>
          <a:sy n="126" d="100"/>
        </p:scale>
        <p:origin x="1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8988" y="4332941"/>
            <a:ext cx="4613836" cy="436282"/>
          </a:xfrm>
        </p:spPr>
        <p:txBody>
          <a:bodyPr anchor="b">
            <a:normAutofit/>
          </a:bodyPr>
          <a:lstStyle>
            <a:lvl1pPr algn="ctr">
              <a:defRPr sz="2400" b="1">
                <a:solidFill>
                  <a:srgbClr val="2C385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4776" y="5163670"/>
            <a:ext cx="5462495" cy="1105648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9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4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56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10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725271"/>
            <a:ext cx="7886700" cy="183720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8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01365"/>
            <a:ext cx="3886200" cy="49755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01365"/>
            <a:ext cx="3886200" cy="49755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6688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00617"/>
            <a:ext cx="3868340" cy="51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28800"/>
            <a:ext cx="3868340" cy="43608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00617"/>
            <a:ext cx="3887391" cy="51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28800"/>
            <a:ext cx="3887391" cy="43608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8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75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5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2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5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71388"/>
            <a:ext cx="7886700" cy="5005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F0B19-2442-7143-958C-DC60D05F7BD9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45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6D1D2-D043-B240-917C-FBC8F1B863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Death-on-FHIR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91320-32A7-A448-9316-F505FA088E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Leveraging Open APIs to Track Fatalities in Real-Time to Support Public Health Surveillance and Response</a:t>
            </a:r>
          </a:p>
        </p:txBody>
      </p:sp>
    </p:spTree>
    <p:extLst>
      <p:ext uri="{BB962C8B-B14F-4D97-AF65-F5344CB8AC3E}">
        <p14:creationId xmlns:p14="http://schemas.microsoft.com/office/powerpoint/2010/main" val="217453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057C3-DA58-5A4E-B287-22485A226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30190-FB85-9C43-BE84-E3CD820D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Paula Braun (SME)</a:t>
            </a:r>
          </a:p>
          <a:p>
            <a:pPr lvl="1"/>
            <a:r>
              <a:rPr lang="en-US" dirty="0"/>
              <a:t>Public-Health implications</a:t>
            </a:r>
          </a:p>
          <a:p>
            <a:pPr lvl="1"/>
            <a:r>
              <a:rPr lang="en-US" dirty="0"/>
              <a:t>Co-Designer</a:t>
            </a:r>
          </a:p>
          <a:p>
            <a:r>
              <a:rPr lang="en-US" dirty="0"/>
              <a:t>Sam Cantrell (Developer)</a:t>
            </a:r>
          </a:p>
          <a:p>
            <a:pPr lvl="1"/>
            <a:r>
              <a:rPr lang="en-US" dirty="0"/>
              <a:t>Data Conversion</a:t>
            </a:r>
          </a:p>
          <a:p>
            <a:pPr lvl="1"/>
            <a:r>
              <a:rPr lang="en-US" dirty="0"/>
              <a:t>Content-Based Router</a:t>
            </a:r>
          </a:p>
          <a:p>
            <a:r>
              <a:rPr lang="en-US" dirty="0"/>
              <a:t>Guy Garnett (Developer)</a:t>
            </a:r>
          </a:p>
          <a:p>
            <a:pPr lvl="1"/>
            <a:r>
              <a:rPr lang="en-US" dirty="0"/>
              <a:t>Co-Designer</a:t>
            </a:r>
          </a:p>
          <a:p>
            <a:pPr lvl="1"/>
            <a:r>
              <a:rPr lang="en-US" dirty="0"/>
              <a:t>Test Endpoints</a:t>
            </a:r>
          </a:p>
          <a:p>
            <a:r>
              <a:rPr lang="en-US" dirty="0" err="1"/>
              <a:t>Neeraja</a:t>
            </a:r>
            <a:r>
              <a:rPr lang="en-US" dirty="0"/>
              <a:t> </a:t>
            </a:r>
            <a:r>
              <a:rPr lang="en-US" dirty="0" err="1"/>
              <a:t>Lakshmipathy</a:t>
            </a:r>
            <a:r>
              <a:rPr lang="en-US" dirty="0"/>
              <a:t> (Developer)</a:t>
            </a:r>
          </a:p>
          <a:p>
            <a:pPr lvl="1"/>
            <a:r>
              <a:rPr lang="en-US" dirty="0"/>
              <a:t>User Interface</a:t>
            </a:r>
          </a:p>
          <a:p>
            <a:pPr lvl="1"/>
            <a:r>
              <a:rPr lang="en-US" dirty="0"/>
              <a:t>Content-Based Router</a:t>
            </a:r>
          </a:p>
          <a:p>
            <a:r>
              <a:rPr lang="en-US" dirty="0" err="1"/>
              <a:t>Sujan</a:t>
            </a:r>
            <a:r>
              <a:rPr lang="en-US" dirty="0"/>
              <a:t> M Shakya (Developer)</a:t>
            </a:r>
          </a:p>
          <a:p>
            <a:pPr lvl="1"/>
            <a:r>
              <a:rPr lang="en-US" dirty="0"/>
              <a:t>User Interface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82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28650" y="617220"/>
            <a:ext cx="7886700" cy="555974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5400" dirty="0"/>
              <a:t>Leverage Open API-Based Tools to </a:t>
            </a:r>
            <a:r>
              <a:rPr lang="en-US" sz="5400" u="sng" dirty="0"/>
              <a:t>Help Our </a:t>
            </a:r>
          </a:p>
          <a:p>
            <a:pPr marL="0" indent="0" algn="ctr">
              <a:buNone/>
            </a:pPr>
            <a:r>
              <a:rPr lang="en-US" sz="5400" u="sng" dirty="0"/>
              <a:t>State and Local Partners </a:t>
            </a:r>
          </a:p>
          <a:p>
            <a:pPr marL="0" indent="0" algn="ctr">
              <a:buNone/>
            </a:pPr>
            <a:r>
              <a:rPr lang="en-US" sz="5400" u="sng" dirty="0"/>
              <a:t>Respond to </a:t>
            </a:r>
          </a:p>
          <a:p>
            <a:pPr marL="0" indent="0" algn="ctr">
              <a:buNone/>
            </a:pPr>
            <a:r>
              <a:rPr lang="en-US" sz="5400" u="sng" dirty="0"/>
              <a:t>Health Threats </a:t>
            </a:r>
          </a:p>
          <a:p>
            <a:pPr marL="0" indent="0" algn="ctr">
              <a:buNone/>
            </a:pPr>
            <a:r>
              <a:rPr lang="en-US" sz="5400" dirty="0"/>
              <a:t>Such as the </a:t>
            </a:r>
          </a:p>
          <a:p>
            <a:pPr marL="0" indent="0" algn="ctr">
              <a:buNone/>
            </a:pPr>
            <a:r>
              <a:rPr lang="en-US" sz="5400" dirty="0">
                <a:solidFill>
                  <a:srgbClr val="FF0000"/>
                </a:solidFill>
              </a:rPr>
              <a:t>Opioid Epidemic</a:t>
            </a:r>
          </a:p>
        </p:txBody>
      </p:sp>
    </p:spTree>
    <p:extLst>
      <p:ext uri="{BB962C8B-B14F-4D97-AF65-F5344CB8AC3E}">
        <p14:creationId xmlns:p14="http://schemas.microsoft.com/office/powerpoint/2010/main" val="217293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Track Fatalities in Real-Time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9129" y="1759959"/>
            <a:ext cx="6425741" cy="38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6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62890" y="1273968"/>
            <a:ext cx="8618220" cy="480060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Case 1: Report Fatalities in Real-Time from State EDRS to State </a:t>
            </a:r>
            <a:r>
              <a:rPr lang="en-US" dirty="0" err="1"/>
              <a:t>BioSense</a:t>
            </a:r>
            <a:r>
              <a:rPr lang="en-US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297" y="1251585"/>
            <a:ext cx="6646834" cy="481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995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62890" y="1273968"/>
            <a:ext cx="8618220" cy="480060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Case 2: Cause of Death Data Reported to State </a:t>
            </a:r>
            <a:r>
              <a:rPr lang="en-US" dirty="0" err="1"/>
              <a:t>BioSense</a:t>
            </a:r>
            <a:r>
              <a:rPr lang="en-US" dirty="0"/>
              <a:t>, SUDORS, etc.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459002"/>
            <a:ext cx="7886700" cy="443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0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Mortality Data Handling System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BBE4E7-1B39-474E-91AB-8F5C14F33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9008" y="1171575"/>
            <a:ext cx="6805983" cy="5005388"/>
          </a:xfrm>
        </p:spPr>
      </p:pic>
    </p:spTree>
    <p:extLst>
      <p:ext uri="{BB962C8B-B14F-4D97-AF65-F5344CB8AC3E}">
        <p14:creationId xmlns:p14="http://schemas.microsoft.com/office/powerpoint/2010/main" val="283991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ECPaaS</a:t>
            </a:r>
            <a:r>
              <a:rPr lang="en-US" dirty="0"/>
              <a:t> and </a:t>
            </a:r>
            <a:r>
              <a:rPr lang="en-US" dirty="0" err="1"/>
              <a:t>Microservices</a:t>
            </a:r>
            <a:r>
              <a:rPr lang="en-US" dirty="0"/>
              <a:t>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Lake</a:t>
            </a:r>
          </a:p>
          <a:p>
            <a:pPr lvl="1"/>
            <a:r>
              <a:rPr lang="en-US" dirty="0"/>
              <a:t>Object microservice</a:t>
            </a:r>
          </a:p>
          <a:p>
            <a:pPr lvl="1"/>
            <a:r>
              <a:rPr lang="en-US" dirty="0"/>
              <a:t>Storage microservice</a:t>
            </a:r>
          </a:p>
          <a:p>
            <a:pPr lvl="1"/>
            <a:r>
              <a:rPr lang="en-US" dirty="0"/>
              <a:t>Indexing microservice</a:t>
            </a:r>
          </a:p>
          <a:p>
            <a:pPr lvl="1"/>
            <a:r>
              <a:rPr lang="en-US" dirty="0"/>
              <a:t>Kibana search user interface</a:t>
            </a:r>
          </a:p>
          <a:p>
            <a:r>
              <a:rPr lang="en-US" dirty="0" err="1"/>
              <a:t>ECPaaS</a:t>
            </a:r>
            <a:endParaRPr lang="en-US" dirty="0"/>
          </a:p>
          <a:p>
            <a:pPr lvl="1"/>
            <a:r>
              <a:rPr lang="en-US" dirty="0"/>
              <a:t>Content-Based Message Router</a:t>
            </a:r>
          </a:p>
          <a:p>
            <a:pPr lvl="1"/>
            <a:r>
              <a:rPr lang="en-US"/>
              <a:t>Test </a:t>
            </a:r>
            <a:r>
              <a:rPr lang="en-US" dirty="0"/>
              <a:t>Framework</a:t>
            </a:r>
          </a:p>
          <a:p>
            <a:pPr lvl="2"/>
            <a:r>
              <a:rPr lang="en-US" dirty="0" err="1"/>
              <a:t>BioSense</a:t>
            </a:r>
            <a:r>
              <a:rPr lang="en-US" dirty="0"/>
              <a:t> REST Data Submission Service</a:t>
            </a:r>
          </a:p>
          <a:p>
            <a:pPr lvl="2"/>
            <a:r>
              <a:rPr lang="en-US" dirty="0"/>
              <a:t>NVDRS REST Data Submission Service</a:t>
            </a:r>
          </a:p>
        </p:txBody>
      </p:sp>
    </p:spTree>
    <p:extLst>
      <p:ext uri="{BB962C8B-B14F-4D97-AF65-F5344CB8AC3E}">
        <p14:creationId xmlns:p14="http://schemas.microsoft.com/office/powerpoint/2010/main" val="1300287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ath_on_FHIR_Hackathon Pitch" id="{88C32C75-274E-4E79-86C1-4F8EDDD538B9}" vid="{F8462865-C6A7-41BE-8921-48B924A779B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152</Words>
  <Application>Microsoft Macintosh PowerPoint</Application>
  <PresentationFormat>On-screen Show (4:3)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Death-on-FHIR</vt:lpstr>
      <vt:lpstr>Team Contributions</vt:lpstr>
      <vt:lpstr>PowerPoint Presentation</vt:lpstr>
      <vt:lpstr>Help Track Fatalities in Real-Time</vt:lpstr>
      <vt:lpstr>Use Case 1: Report Fatalities in Real-Time from State EDRS to State BioSense </vt:lpstr>
      <vt:lpstr>Use Case 2: Cause of Death Data Reported to State BioSense, SUDORS, etc. </vt:lpstr>
      <vt:lpstr>Mortality Data Handling System</vt:lpstr>
      <vt:lpstr>ECPaaS and Microservices Used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Death-on-FHIR</dc:title>
  <dc:creator>Derek Wildstar</dc:creator>
  <cp:lastModifiedBy>Derek Wildstar</cp:lastModifiedBy>
  <cp:revision>5</cp:revision>
  <dcterms:created xsi:type="dcterms:W3CDTF">2018-10-04T16:13:47Z</dcterms:created>
  <dcterms:modified xsi:type="dcterms:W3CDTF">2018-10-04T19:02:05Z</dcterms:modified>
</cp:coreProperties>
</file>

<file path=docProps/thumbnail.jpeg>
</file>